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1"/>
  </p:sldMasterIdLst>
  <p:notesMasterIdLst>
    <p:notesMasterId r:id="rId4"/>
  </p:notesMasterIdLst>
  <p:sldIdLst>
    <p:sldId id="279" r:id="rId2"/>
    <p:sldId id="280" r:id="rId3"/>
  </p:sldIdLst>
  <p:sldSz cx="170688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955C2C-641A-4A82-8E1F-42BA6589DD84}" v="6" dt="2025-03-04T14:14:18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8" y="66"/>
      </p:cViewPr>
      <p:guideLst>
        <p:guide orient="horz" pos="3024"/>
        <p:guide pos="53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yer, Martin Johannes" userId="7ee54b4f-65fa-4898-b499-4dfe7fb0d4b4" providerId="ADAL" clId="{BF955C2C-641A-4A82-8E1F-42BA6589DD84}"/>
    <pc:docChg chg="modSld">
      <pc:chgData name="Peyer, Martin Johannes" userId="7ee54b4f-65fa-4898-b499-4dfe7fb0d4b4" providerId="ADAL" clId="{BF955C2C-641A-4A82-8E1F-42BA6589DD84}" dt="2025-03-04T14:14:41.592" v="11"/>
      <pc:docMkLst>
        <pc:docMk/>
      </pc:docMkLst>
      <pc:sldChg chg="delSp modSp mod">
        <pc:chgData name="Peyer, Martin Johannes" userId="7ee54b4f-65fa-4898-b499-4dfe7fb0d4b4" providerId="ADAL" clId="{BF955C2C-641A-4A82-8E1F-42BA6589DD84}" dt="2025-03-04T14:14:41.592" v="11"/>
        <pc:sldMkLst>
          <pc:docMk/>
          <pc:sldMk cId="105742582" sldId="279"/>
        </pc:sldMkLst>
        <pc:spChg chg="mod">
          <ac:chgData name="Peyer, Martin Johannes" userId="7ee54b4f-65fa-4898-b499-4dfe7fb0d4b4" providerId="ADAL" clId="{BF955C2C-641A-4A82-8E1F-42BA6589DD84}" dt="2025-03-04T14:14:18.907" v="10" actId="1076"/>
          <ac:spMkLst>
            <pc:docMk/>
            <pc:sldMk cId="105742582" sldId="279"/>
            <ac:spMk id="4" creationId="{B71A5F58-5FD1-422A-90FB-0FE8E5A9262F}"/>
          </ac:spMkLst>
        </pc:spChg>
        <pc:spChg chg="mod">
          <ac:chgData name="Peyer, Martin Johannes" userId="7ee54b4f-65fa-4898-b499-4dfe7fb0d4b4" providerId="ADAL" clId="{BF955C2C-641A-4A82-8E1F-42BA6589DD84}" dt="2025-03-04T14:13:48.362" v="8" actId="1076"/>
          <ac:spMkLst>
            <pc:docMk/>
            <pc:sldMk cId="105742582" sldId="279"/>
            <ac:spMk id="9" creationId="{173DEF51-FBF8-4FB8-BDE0-86710E0AAE43}"/>
          </ac:spMkLst>
        </pc:spChg>
        <pc:spChg chg="mod">
          <ac:chgData name="Peyer, Martin Johannes" userId="7ee54b4f-65fa-4898-b499-4dfe7fb0d4b4" providerId="ADAL" clId="{BF955C2C-641A-4A82-8E1F-42BA6589DD84}" dt="2025-03-04T14:14:41.592" v="11"/>
          <ac:spMkLst>
            <pc:docMk/>
            <pc:sldMk cId="105742582" sldId="279"/>
            <ac:spMk id="11" creationId="{036E2413-D654-4E67-9384-F6D278D92A5F}"/>
          </ac:spMkLst>
        </pc:spChg>
        <pc:spChg chg="mod">
          <ac:chgData name="Peyer, Martin Johannes" userId="7ee54b4f-65fa-4898-b499-4dfe7fb0d4b4" providerId="ADAL" clId="{BF955C2C-641A-4A82-8E1F-42BA6589DD84}" dt="2025-03-04T14:13:48.362" v="8" actId="1076"/>
          <ac:spMkLst>
            <pc:docMk/>
            <pc:sldMk cId="105742582" sldId="279"/>
            <ac:spMk id="13" creationId="{BC229A0B-3C2E-4875-A321-D594BFA6035F}"/>
          </ac:spMkLst>
        </pc:spChg>
        <pc:grpChg chg="del">
          <ac:chgData name="Peyer, Martin Johannes" userId="7ee54b4f-65fa-4898-b499-4dfe7fb0d4b4" providerId="ADAL" clId="{BF955C2C-641A-4A82-8E1F-42BA6589DD84}" dt="2025-03-04T14:12:15.945" v="0" actId="478"/>
          <ac:grpSpMkLst>
            <pc:docMk/>
            <pc:sldMk cId="105742582" sldId="279"/>
            <ac:grpSpMk id="3" creationId="{1B354FD4-63DF-4D27-BB73-202622EE98E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D6602-473A-4CA4-9929-F026E4063744}" type="datetimeFigureOut">
              <a:rPr lang="zh-CN" altLang="en-US" smtClean="0"/>
              <a:t>2025/3/4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58FED-A083-440C-B1A5-BDA47F333B8B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6842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075930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185661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05951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722111" y="8898891"/>
            <a:ext cx="3840480" cy="511175"/>
          </a:xfrm>
        </p:spPr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sp>
        <p:nvSpPr>
          <p:cNvPr id="7" name="矩形 1">
            <a:extLst>
              <a:ext uri="{FF2B5EF4-FFF2-40B4-BE49-F238E27FC236}">
                <a16:creationId xmlns:a16="http://schemas.microsoft.com/office/drawing/2014/main" id="{79B1706A-2C1B-47FE-8CEC-F3D77C43029F}"/>
              </a:ext>
            </a:extLst>
          </p:cNvPr>
          <p:cNvSpPr/>
          <p:nvPr userDrawn="1"/>
        </p:nvSpPr>
        <p:spPr>
          <a:xfrm>
            <a:off x="2762250" y="1104901"/>
            <a:ext cx="13716000" cy="110807"/>
          </a:xfrm>
          <a:prstGeom prst="rect">
            <a:avLst/>
          </a:prstGeom>
          <a:gradFill>
            <a:gsLst>
              <a:gs pos="7000">
                <a:srgbClr val="FFFFFF"/>
              </a:gs>
              <a:gs pos="0">
                <a:schemeClr val="accent1">
                  <a:lumMod val="0"/>
                  <a:lumOff val="100000"/>
                </a:schemeClr>
              </a:gs>
              <a:gs pos="100000">
                <a:srgbClr val="233E80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内容占位符 13">
            <a:extLst>
              <a:ext uri="{FF2B5EF4-FFF2-40B4-BE49-F238E27FC236}">
                <a16:creationId xmlns:a16="http://schemas.microsoft.com/office/drawing/2014/main" id="{49031ABE-2BB9-46F3-A4B5-65AD03DF6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250" y="1396610"/>
            <a:ext cx="15855949" cy="7251139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9" name="标题 2">
            <a:extLst>
              <a:ext uri="{FF2B5EF4-FFF2-40B4-BE49-F238E27FC236}">
                <a16:creationId xmlns:a16="http://schemas.microsoft.com/office/drawing/2014/main" id="{C56BA4A8-9A4A-4A58-9030-95CB3C623EC1}"/>
              </a:ext>
            </a:extLst>
          </p:cNvPr>
          <p:cNvSpPr txBox="1">
            <a:spLocks/>
          </p:cNvSpPr>
          <p:nvPr userDrawn="1"/>
        </p:nvSpPr>
        <p:spPr>
          <a:xfrm>
            <a:off x="603250" y="12247"/>
            <a:ext cx="11595100" cy="12985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1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CN" altLang="en-US" dirty="0">
              <a:solidFill>
                <a:srgbClr val="233E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51380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666003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72186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8456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661698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576966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69102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44058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7CF35-4E66-45F8-8CD0-FD250592DBAB}" type="datetime1">
              <a:rPr lang="zh-CN" altLang="en-US" smtClean="0"/>
              <a:t>2025/3/4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C1297-7B3C-4D60-BA99-A6E285D92268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63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0">
            <a:extLst>
              <a:ext uri="{FF2B5EF4-FFF2-40B4-BE49-F238E27FC236}">
                <a16:creationId xmlns:a16="http://schemas.microsoft.com/office/drawing/2014/main" id="{02EEA777-12C3-463C-B1CF-B903A56E1BD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029004"/>
            <a:ext cx="17068800" cy="5577655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19" name="矩形 11">
            <a:extLst>
              <a:ext uri="{FF2B5EF4-FFF2-40B4-BE49-F238E27FC236}">
                <a16:creationId xmlns:a16="http://schemas.microsoft.com/office/drawing/2014/main" id="{D5FA5EB0-ECA0-4C5A-9659-43B85466C84A}"/>
              </a:ext>
            </a:extLst>
          </p:cNvPr>
          <p:cNvSpPr/>
          <p:nvPr/>
        </p:nvSpPr>
        <p:spPr>
          <a:xfrm>
            <a:off x="0" y="3614963"/>
            <a:ext cx="17068800" cy="5983211"/>
          </a:xfrm>
          <a:prstGeom prst="rect">
            <a:avLst/>
          </a:prstGeom>
          <a:gradFill>
            <a:gsLst>
              <a:gs pos="60000">
                <a:srgbClr val="FFFFFF">
                  <a:alpha val="76000"/>
                </a:srgbClr>
              </a:gs>
              <a:gs pos="34000">
                <a:srgbClr val="FFFFFF"/>
              </a:gs>
              <a:gs pos="0">
                <a:schemeClr val="accent1">
                  <a:lumMod val="0"/>
                  <a:lumOff val="10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13">
            <a:extLst>
              <a:ext uri="{FF2B5EF4-FFF2-40B4-BE49-F238E27FC236}">
                <a16:creationId xmlns:a16="http://schemas.microsoft.com/office/drawing/2014/main" id="{B71A5F58-5FD1-422A-90FB-0FE8E5A92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813" y="509536"/>
            <a:ext cx="1121349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zh-CN" sz="4400" b="1" dirty="0">
                <a:solidFill>
                  <a:srgbClr val="243E80"/>
                </a:solidFill>
                <a:latin typeface="helvetica-w01-light"/>
              </a:rPr>
              <a:t>Advances in Materials and Pavement Performance Prediction </a:t>
            </a:r>
            <a:endParaRPr lang="en-US" altLang="zh-CN" sz="4400" b="1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99C0066A-ECF7-4BF9-94EC-74643541B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09046" y="384146"/>
            <a:ext cx="2683007" cy="194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173DEF51-FBF8-4FB8-BDE0-86710E0AAE43}"/>
              </a:ext>
            </a:extLst>
          </p:cNvPr>
          <p:cNvSpPr txBox="1"/>
          <p:nvPr/>
        </p:nvSpPr>
        <p:spPr>
          <a:xfrm>
            <a:off x="4166871" y="5327151"/>
            <a:ext cx="8735058" cy="143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Author 1</a:t>
            </a:r>
            <a:r>
              <a:rPr lang="en-US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Author 2</a:t>
            </a:r>
            <a:r>
              <a:rPr lang="en-US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Author 3</a:t>
            </a:r>
            <a:r>
              <a:rPr lang="en-US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  <a:p>
            <a:pPr algn="ctr">
              <a:lnSpc>
                <a:spcPct val="125000"/>
              </a:lnSpc>
              <a:spcBef>
                <a:spcPct val="0"/>
              </a:spcBef>
            </a:pPr>
            <a:r>
              <a:rPr lang="en-US" altLang="en-US" sz="24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1, </a:t>
            </a:r>
            <a:r>
              <a:rPr lang="en-US" altLang="en-US" sz="24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2, </a:t>
            </a:r>
            <a:r>
              <a:rPr lang="en-US" altLang="en-US" sz="24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(you may adjust the font size as needed)</a:t>
            </a: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036E2413-D654-4E67-9384-F6D278D92A5F}"/>
              </a:ext>
            </a:extLst>
          </p:cNvPr>
          <p:cNvSpPr txBox="1"/>
          <p:nvPr/>
        </p:nvSpPr>
        <p:spPr>
          <a:xfrm>
            <a:off x="1179258" y="3530544"/>
            <a:ext cx="147102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rgbClr val="243E8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Title (</a:t>
            </a:r>
            <a:r>
              <a:rPr lang="en-US" altLang="en-US" sz="4800" b="1" dirty="0">
                <a:solidFill>
                  <a:srgbClr val="243E8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You may adjust the font size as needed)</a:t>
            </a:r>
            <a:endParaRPr lang="en-US" sz="4800" b="1" dirty="0">
              <a:solidFill>
                <a:srgbClr val="243E8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BC229A0B-3C2E-4875-A321-D594BFA6035F}"/>
              </a:ext>
            </a:extLst>
          </p:cNvPr>
          <p:cNvSpPr txBox="1"/>
          <p:nvPr/>
        </p:nvSpPr>
        <p:spPr>
          <a:xfrm>
            <a:off x="5334000" y="7280462"/>
            <a:ext cx="640080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800" b="1" dirty="0">
                <a:solidFill>
                  <a:srgbClr val="243E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Vienna, 7-9 May 2025 </a:t>
            </a:r>
            <a:endParaRPr lang="zh-CN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42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62C56D-D552-442E-BDF3-36FCC72F4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C1297-7B3C-4D60-BA99-A6E285D92268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4070F-1CD2-41BB-80D6-77989D482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文本框 13">
            <a:extLst>
              <a:ext uri="{FF2B5EF4-FFF2-40B4-BE49-F238E27FC236}">
                <a16:creationId xmlns:a16="http://schemas.microsoft.com/office/drawing/2014/main" id="{0BAAF2F5-F9DB-4BA8-8C8F-2C17485A0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231" y="8771123"/>
            <a:ext cx="95694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zh-CN" sz="2000" b="1" dirty="0">
                <a:solidFill>
                  <a:srgbClr val="243E80"/>
                </a:solidFill>
                <a:latin typeface="helvetica-w01-light"/>
              </a:rPr>
              <a:t>Advances in Materials and Pavement Performance Prediction</a:t>
            </a:r>
            <a:br>
              <a:rPr lang="en-US" altLang="zh-CN" sz="2000" b="1" dirty="0">
                <a:solidFill>
                  <a:srgbClr val="243E80"/>
                </a:solidFill>
              </a:rPr>
            </a:br>
            <a:r>
              <a:rPr lang="en-US" altLang="zh-CN" sz="2000" b="1" dirty="0">
                <a:solidFill>
                  <a:srgbClr val="243E80"/>
                </a:solidFill>
                <a:latin typeface="helvetica-w01-light"/>
              </a:rPr>
              <a:t> </a:t>
            </a:r>
            <a:r>
              <a:rPr lang="en-US" altLang="zh-CN" sz="2000" dirty="0">
                <a:solidFill>
                  <a:srgbClr val="243E80"/>
                </a:solidFill>
                <a:latin typeface="helvetica-w01-light"/>
              </a:rPr>
              <a:t>7-9 May 2025</a:t>
            </a:r>
            <a:r>
              <a:rPr lang="en-US" altLang="zh-CN" sz="2000">
                <a:solidFill>
                  <a:srgbClr val="243E80"/>
                </a:solidFill>
                <a:latin typeface="helvetica-w01-light"/>
              </a:rPr>
              <a:t>, Vienna</a:t>
            </a:r>
            <a:endParaRPr lang="en-US" altLang="zh-CN" sz="2000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90A330A4-F865-4F33-998D-35C39D286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1" r="2031"/>
          <a:stretch/>
        </p:blipFill>
        <p:spPr bwMode="auto">
          <a:xfrm>
            <a:off x="659130" y="8813101"/>
            <a:ext cx="870853" cy="657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标题 2">
            <a:extLst>
              <a:ext uri="{FF2B5EF4-FFF2-40B4-BE49-F238E27FC236}">
                <a16:creationId xmlns:a16="http://schemas.microsoft.com/office/drawing/2014/main" id="{4B06CB92-02DA-41A7-8C4B-769A9BE45B3F}"/>
              </a:ext>
            </a:extLst>
          </p:cNvPr>
          <p:cNvSpPr txBox="1">
            <a:spLocks/>
          </p:cNvSpPr>
          <p:nvPr/>
        </p:nvSpPr>
        <p:spPr>
          <a:xfrm>
            <a:off x="603250" y="12247"/>
            <a:ext cx="11595100" cy="12985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1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233E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Add Title Here</a:t>
            </a:r>
            <a:endParaRPr lang="zh-CN" altLang="en-US" dirty="0">
              <a:solidFill>
                <a:srgbClr val="233E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84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Benutzerdefiniert</PresentationFormat>
  <Paragraphs>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helvetica-w01-light</vt:lpstr>
      <vt:lpstr>Office 主题​​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Martin Peyer</dc:creator>
  <cp:lastModifiedBy>Peyer, Martin Johannes</cp:lastModifiedBy>
  <cp:revision>1</cp:revision>
  <dcterms:modified xsi:type="dcterms:W3CDTF">2025-03-04T14:14:47Z</dcterms:modified>
</cp:coreProperties>
</file>